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1180D-C2A1-4B39-BA72-C55DC1693B9D}" type="datetimeFigureOut">
              <a:rPr lang="th-TH" smtClean="0"/>
              <a:t>13/03/58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8154E-EC90-404A-986D-F48D5637318E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นำเสนอทางหน้าจอ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18</vt:i4>
      </vt:variant>
    </vt:vector>
  </HeadingPairs>
  <TitlesOfParts>
    <vt:vector size="19" baseType="lpstr">
      <vt:lpstr>ชุดรูปแบบของ Office</vt:lpstr>
      <vt:lpstr>ภาพนิ่ง 1</vt:lpstr>
      <vt:lpstr>ภาพนิ่ง 2</vt:lpstr>
      <vt:lpstr>ภาพนิ่ง 3</vt:lpstr>
      <vt:lpstr>ภาพนิ่ง 4</vt:lpstr>
      <vt:lpstr>ภาพนิ่ง 5</vt:lpstr>
      <vt:lpstr>ภาพนิ่ง 6</vt:lpstr>
      <vt:lpstr>ภาพนิ่ง 7</vt:lpstr>
      <vt:lpstr>ภาพนิ่ง 8</vt:lpstr>
      <vt:lpstr>ภาพนิ่ง 9</vt:lpstr>
      <vt:lpstr>ภาพนิ่ง 10</vt:lpstr>
      <vt:lpstr>ภาพนิ่ง 11</vt:lpstr>
      <vt:lpstr>ภาพนิ่ง 12</vt:lpstr>
      <vt:lpstr>ภาพนิ่ง 13</vt:lpstr>
      <vt:lpstr>ภาพนิ่ง 14</vt:lpstr>
      <vt:lpstr>ภาพนิ่ง 15</vt:lpstr>
      <vt:lpstr>ภาพนิ่ง 16</vt:lpstr>
      <vt:lpstr>ภาพนิ่ง 17</vt:lpstr>
      <vt:lpstr>ภาพนิ่ง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ภาพนิ่ง 1</dc:title>
  <dc:creator>USER</dc:creator>
  <cp:lastModifiedBy>USER</cp:lastModifiedBy>
  <cp:revision>1</cp:revision>
  <dcterms:created xsi:type="dcterms:W3CDTF">2015-03-12T17:10:23Z</dcterms:created>
  <dcterms:modified xsi:type="dcterms:W3CDTF">2015-03-12T17:28:34Z</dcterms:modified>
</cp:coreProperties>
</file>